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50DC5-6DF7-4DBC-9A55-8409E5558EA2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D199B-A7BD-4643-BCD8-A88695FBB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084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D199B-A7BD-4643-BCD8-A88695FBB4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60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51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85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17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46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99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26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29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317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79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47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94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7FA15-507C-4507-9FA7-33668A644EC8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9294D-3E08-4197-97F5-0F588537F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37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ivisions/ipoinot/retrainingregistration.asp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hyperlink" Target="mailto:ip_i_not@mail.ru" TargetMode="External"/><Relationship Id="rId4" Type="http://schemas.openxmlformats.org/officeDocument/2006/relationships/hyperlink" Target="mailto:Ipinot2019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55317" y="227403"/>
            <a:ext cx="4803007" cy="5240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Продолжительность обучения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2 года, 900 академических часов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Стоимость обучения: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202 000 тенге в год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Поступление: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этап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письменное тестирование (онлайн)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Регистрация на сайте через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QR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код или перейти по ссылке </a:t>
            </a:r>
            <a:r>
              <a:rPr lang="ru-RU" sz="1600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https://www.ektu.kz/divisions/ipoinot/retrainingregistration.aspx</a:t>
            </a:r>
            <a:r>
              <a:rPr lang="ru-RU" sz="16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0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Получение приглашения на почту пройти тестирование.  </a:t>
            </a:r>
            <a:endParaRPr lang="ru-RU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2903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 этап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собеседование на бытовые, популярные, научные и профессиональные темы 10-20 мин. (онлайн – на платформе ZOOM с поочередным подключением,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оффлайн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аудитории в главном корпусе ВКТУ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им.Д.Серикбаева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 соблюдением санитарных норм) 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Дата: 26 и 27 октября 2020г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70820" y="5593518"/>
            <a:ext cx="4822257" cy="985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Контактная информация: </a:t>
            </a:r>
            <a:r>
              <a:rPr lang="en-US" sz="12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Ipinot</a:t>
            </a: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2019@</a:t>
            </a:r>
            <a:r>
              <a:rPr lang="en-US" sz="12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gmail</a:t>
            </a: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.</a:t>
            </a:r>
            <a:r>
              <a:rPr lang="en-U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com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ip</a:t>
            </a:r>
            <a:r>
              <a:rPr lang="ru-RU" sz="12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_</a:t>
            </a:r>
            <a:r>
              <a:rPr lang="en-US" sz="1200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</a:t>
            </a:r>
            <a:r>
              <a:rPr lang="ru-RU" sz="12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_</a:t>
            </a:r>
            <a:r>
              <a:rPr lang="en-US" sz="12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not</a:t>
            </a:r>
            <a:r>
              <a:rPr lang="ru-RU" sz="12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@</a:t>
            </a:r>
            <a:r>
              <a:rPr lang="en-US" sz="12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mail</a:t>
            </a:r>
            <a:r>
              <a:rPr lang="ru-RU" sz="12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200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ru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ИРиПК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ВКТУ им. Д.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Серикбаева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директор Закимова Альфия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Тел: 8-7232-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70-46-38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WhatsApp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8-777-852-91-37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chrome://fileicon/?path=C%3A%5CUsers%5CAZakimova%5CDownloads%5C1200px-WhatsApp_logo-color-vertical.svg.png&amp;scale=1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Значок ватсап в png формате на прозрачном фон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970" y="6217217"/>
            <a:ext cx="361699" cy="36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8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073541"/>
            <a:ext cx="6102417" cy="784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89583" y="6073540"/>
            <a:ext cx="6102417" cy="78445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251283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Обычный студент  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88466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Инженер-лингвист 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583" y="0"/>
            <a:ext cx="6102417" cy="60735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17743" t="7143" r="21605" b="-317"/>
          <a:stretch/>
        </p:blipFill>
        <p:spPr>
          <a:xfrm>
            <a:off x="-3207" y="0"/>
            <a:ext cx="609279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00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073541"/>
            <a:ext cx="6102417" cy="784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9583" y="6073540"/>
            <a:ext cx="6102417" cy="78445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1283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Обычный студент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8466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Инженер-лингвист </a:t>
            </a:r>
          </a:p>
        </p:txBody>
      </p:sp>
      <p:pic>
        <p:nvPicPr>
          <p:cNvPr id="1026" name="Picture 2" descr="Пин на доске Ка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5" y="1437386"/>
            <a:ext cx="6076747" cy="340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252" y="614921"/>
            <a:ext cx="6076747" cy="485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65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 flipH="1">
            <a:off x="6102417" y="-365760"/>
            <a:ext cx="1" cy="7440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0" y="6073541"/>
            <a:ext cx="6102417" cy="784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9583" y="6073540"/>
            <a:ext cx="6102417" cy="78445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1283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Обычный студент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8466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Инженер-лингвист </a:t>
            </a:r>
          </a:p>
        </p:txBody>
      </p:sp>
      <p:pic>
        <p:nvPicPr>
          <p:cNvPr id="2050" name="Picture 2" descr="旅行卡通_全球旅行卡通手绘装饰元素PNG素材-90设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85" y="0"/>
            <a:ext cx="5987848" cy="595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536905"/>
            <a:ext cx="5320068" cy="53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6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073541"/>
            <a:ext cx="6102417" cy="784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9583" y="6073540"/>
            <a:ext cx="6102417" cy="78445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1283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Обычный студент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8466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Инженер-лингвист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08" y="289475"/>
            <a:ext cx="5715000" cy="5715000"/>
          </a:xfrm>
          <a:prstGeom prst="rect">
            <a:avLst/>
          </a:prstGeom>
        </p:spPr>
      </p:pic>
      <p:pic>
        <p:nvPicPr>
          <p:cNvPr id="3076" name="Picture 4" descr="ᐈ Белый человечек фото, фотографии белые человечки 3d | скачать на  Depositphotos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89475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17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 flipH="1">
            <a:off x="6102417" y="-365760"/>
            <a:ext cx="1" cy="7440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0" y="6073541"/>
            <a:ext cx="6102417" cy="784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9583" y="6073540"/>
            <a:ext cx="6102417" cy="78445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1283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Обычный студент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8466" y="6142603"/>
            <a:ext cx="391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Инженер-лингвист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13" y="0"/>
            <a:ext cx="4510028" cy="6004475"/>
          </a:xfrm>
          <a:prstGeom prst="rect">
            <a:avLst/>
          </a:prstGeom>
        </p:spPr>
      </p:pic>
      <p:pic>
        <p:nvPicPr>
          <p:cNvPr id="4098" name="Picture 2" descr="Специальный счет на капитальный ремонт многоквартирного до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558" y="394032"/>
            <a:ext cx="5610442" cy="561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060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12519" y="42789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/>
              <a:t>И́лон</a:t>
            </a:r>
            <a:r>
              <a:rPr lang="ru-RU" b="1" dirty="0"/>
              <a:t> </a:t>
            </a:r>
            <a:r>
              <a:rPr lang="ru-RU" b="1" dirty="0" err="1"/>
              <a:t>Рив</a:t>
            </a:r>
            <a:r>
              <a:rPr lang="ru-RU" b="1" dirty="0"/>
              <a:t> </a:t>
            </a:r>
            <a:r>
              <a:rPr lang="ru-RU" b="1" dirty="0" err="1"/>
              <a:t>Маск</a:t>
            </a:r>
            <a:r>
              <a:rPr lang="ru-RU" b="1" dirty="0"/>
              <a:t> </a:t>
            </a:r>
            <a:r>
              <a:rPr lang="ru-RU" dirty="0"/>
              <a:t>— американский предприниматель, изобретатель, инженер и миллиардер. </a:t>
            </a:r>
          </a:p>
        </p:txBody>
      </p:sp>
      <p:pic>
        <p:nvPicPr>
          <p:cNvPr id="1026" name="Picture 2" descr="https://cdn.forbes.ru/files/3434_0.gif__1505908729__6373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52" y="971303"/>
            <a:ext cx="6312338" cy="363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780" y="1397988"/>
            <a:ext cx="4944533" cy="2781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18881" y="5623014"/>
            <a:ext cx="2940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93,7 миллиарда </a:t>
            </a:r>
            <a:r>
              <a:rPr lang="en-US" sz="2400" b="1" dirty="0" smtClean="0"/>
              <a:t>USD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214" y="5169406"/>
            <a:ext cx="1340667" cy="127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13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98" y="5584619"/>
            <a:ext cx="1341236" cy="1274174"/>
          </a:xfrm>
          <a:prstGeom prst="rect">
            <a:avLst/>
          </a:prstGeom>
        </p:spPr>
      </p:pic>
      <p:pic>
        <p:nvPicPr>
          <p:cNvPr id="2050" name="Picture 2" descr="Jeff Bezos at Amazon Spheres Grand Opening in Seattle - 2018 (39074799225) (cropped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65253" y="754061"/>
            <a:ext cx="2720975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0882" y="4605048"/>
            <a:ext cx="414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Дже́ффри</a:t>
            </a:r>
            <a:r>
              <a:rPr lang="ru-RU" b="1" dirty="0"/>
              <a:t> Престон «</a:t>
            </a:r>
            <a:r>
              <a:rPr lang="ru-RU" b="1" dirty="0" err="1"/>
              <a:t>Джефф</a:t>
            </a:r>
            <a:r>
              <a:rPr lang="ru-RU" b="1" dirty="0"/>
              <a:t>» </a:t>
            </a:r>
            <a:r>
              <a:rPr lang="ru-RU" b="1" dirty="0" err="1"/>
              <a:t>Бе́зос</a:t>
            </a:r>
            <a:r>
              <a:rPr lang="ru-RU" b="1" dirty="0"/>
              <a:t>  </a:t>
            </a:r>
            <a:r>
              <a:rPr lang="ru-RU" dirty="0"/>
              <a:t>американский предприниматель, основатель и глава интернет-компании Amazon.com,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12767"/>
            <a:ext cx="2327223" cy="6002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573" y="754061"/>
            <a:ext cx="5510707" cy="36671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75926" y="460504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/>
              <a:t>Ло́уренс</a:t>
            </a:r>
            <a:r>
              <a:rPr lang="ru-RU" b="1" dirty="0"/>
              <a:t> </a:t>
            </a:r>
            <a:r>
              <a:rPr lang="ru-RU" b="1" dirty="0" err="1"/>
              <a:t>Э́двард</a:t>
            </a:r>
            <a:r>
              <a:rPr lang="ru-RU" b="1" dirty="0"/>
              <a:t> «Ларри» Пейдж </a:t>
            </a:r>
            <a:r>
              <a:rPr lang="ru-RU" b="1" dirty="0" smtClean="0"/>
              <a:t> </a:t>
            </a:r>
            <a:r>
              <a:rPr lang="ru-RU" dirty="0"/>
              <a:t>— разработчик и </a:t>
            </a:r>
            <a:r>
              <a:rPr lang="ru-RU" dirty="0" err="1"/>
              <a:t>сооснователь</a:t>
            </a:r>
            <a:r>
              <a:rPr lang="ru-RU" dirty="0"/>
              <a:t> (совместно с Сергеем </a:t>
            </a:r>
            <a:r>
              <a:rPr lang="ru-RU" dirty="0" err="1"/>
              <a:t>Брином</a:t>
            </a:r>
            <a:r>
              <a:rPr lang="ru-RU" dirty="0"/>
              <a:t>) поисковой системы </a:t>
            </a:r>
            <a:r>
              <a:rPr lang="ru-RU" dirty="0" err="1"/>
              <a:t>Google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23720" y="6012758"/>
            <a:ext cx="2940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64,4 миллиарда </a:t>
            </a:r>
            <a:r>
              <a:rPr lang="en-US" sz="2400" b="1" dirty="0" smtClean="0"/>
              <a:t>USD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25534" y="6012758"/>
            <a:ext cx="3164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175</a:t>
            </a:r>
            <a:r>
              <a:rPr lang="ru-RU" sz="2400" b="1" dirty="0" smtClean="0"/>
              <a:t>,</a:t>
            </a:r>
            <a:r>
              <a:rPr lang="en-US" sz="2400" b="1" dirty="0" smtClean="0"/>
              <a:t> 3 </a:t>
            </a:r>
            <a:r>
              <a:rPr lang="ru-RU" sz="2400" b="1" dirty="0" smtClean="0"/>
              <a:t>миллиарда </a:t>
            </a:r>
            <a:r>
              <a:rPr lang="en-US" sz="2400" b="1" dirty="0" smtClean="0"/>
              <a:t>USD</a:t>
            </a:r>
            <a:endParaRPr lang="ru-RU" sz="2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266" y="5560337"/>
            <a:ext cx="1341236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9850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107</Words>
  <Application>Microsoft Office PowerPoint</Application>
  <PresentationFormat>Широкоэкранный</PresentationFormat>
  <Paragraphs>30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Альфия Закимова</dc:creator>
  <cp:lastModifiedBy>acer</cp:lastModifiedBy>
  <cp:revision>10</cp:revision>
  <dcterms:created xsi:type="dcterms:W3CDTF">2020-10-13T08:40:22Z</dcterms:created>
  <dcterms:modified xsi:type="dcterms:W3CDTF">2020-10-16T03:29:02Z</dcterms:modified>
</cp:coreProperties>
</file>